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1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56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56627-8C96-4140-BAEA-59C8FAA292C8}" type="datetimeFigureOut">
              <a:rPr lang="es-CO" smtClean="0"/>
              <a:t>19/11/2012</a:t>
            </a:fld>
            <a:endParaRPr lang="es-CO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AEC9BAB-80C5-4774-91E4-21689D619551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56627-8C96-4140-BAEA-59C8FAA292C8}" type="datetimeFigureOut">
              <a:rPr lang="es-CO" smtClean="0"/>
              <a:t>19/11/2012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C9BAB-80C5-4774-91E4-21689D619551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56627-8C96-4140-BAEA-59C8FAA292C8}" type="datetimeFigureOut">
              <a:rPr lang="es-CO" smtClean="0"/>
              <a:t>19/11/2012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C9BAB-80C5-4774-91E4-21689D619551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56627-8C96-4140-BAEA-59C8FAA292C8}" type="datetimeFigureOut">
              <a:rPr lang="es-CO" smtClean="0"/>
              <a:t>19/11/2012</a:t>
            </a:fld>
            <a:endParaRPr lang="es-CO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s-CO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AEC9BAB-80C5-4774-91E4-21689D619551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56627-8C96-4140-BAEA-59C8FAA292C8}" type="datetimeFigureOut">
              <a:rPr lang="es-CO" smtClean="0"/>
              <a:t>19/11/2012</a:t>
            </a:fld>
            <a:endParaRPr lang="es-CO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C9BAB-80C5-4774-91E4-21689D619551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56627-8C96-4140-BAEA-59C8FAA292C8}" type="datetimeFigureOut">
              <a:rPr lang="es-CO" smtClean="0"/>
              <a:t>19/11/2012</a:t>
            </a:fld>
            <a:endParaRPr lang="es-CO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C9BAB-80C5-4774-91E4-21689D619551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56627-8C96-4140-BAEA-59C8FAA292C8}" type="datetimeFigureOut">
              <a:rPr lang="es-CO" smtClean="0"/>
              <a:t>19/11/2012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AEC9BAB-80C5-4774-91E4-21689D619551}" type="slidenum">
              <a:rPr lang="es-CO" smtClean="0"/>
              <a:t>‹Nº›</a:t>
            </a:fld>
            <a:endParaRPr lang="es-CO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56627-8C96-4140-BAEA-59C8FAA292C8}" type="datetimeFigureOut">
              <a:rPr lang="es-CO" smtClean="0"/>
              <a:t>19/11/2012</a:t>
            </a:fld>
            <a:endParaRPr lang="es-CO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C9BAB-80C5-4774-91E4-21689D619551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56627-8C96-4140-BAEA-59C8FAA292C8}" type="datetimeFigureOut">
              <a:rPr lang="es-CO" smtClean="0"/>
              <a:t>19/11/2012</a:t>
            </a:fld>
            <a:endParaRPr lang="es-CO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C9BAB-80C5-4774-91E4-21689D619551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56627-8C96-4140-BAEA-59C8FAA292C8}" type="datetimeFigureOut">
              <a:rPr lang="es-CO" smtClean="0"/>
              <a:t>19/11/2012</a:t>
            </a:fld>
            <a:endParaRPr lang="es-CO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C9BAB-80C5-4774-91E4-21689D619551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56627-8C96-4140-BAEA-59C8FAA292C8}" type="datetimeFigureOut">
              <a:rPr lang="es-CO" smtClean="0"/>
              <a:t>19/11/2012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C9BAB-80C5-4774-91E4-21689D619551}" type="slidenum">
              <a:rPr lang="es-CO" smtClean="0"/>
              <a:t>‹Nº›</a:t>
            </a:fld>
            <a:endParaRPr lang="es-CO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5456627-8C96-4140-BAEA-59C8FAA292C8}" type="datetimeFigureOut">
              <a:rPr lang="es-CO" smtClean="0"/>
              <a:t>19/11/2012</a:t>
            </a:fld>
            <a:endParaRPr lang="es-CO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AEC9BAB-80C5-4774-91E4-21689D619551}" type="slidenum">
              <a:rPr lang="es-CO" smtClean="0"/>
              <a:t>‹Nº›</a:t>
            </a:fld>
            <a:endParaRPr lang="es-CO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endParaRPr lang="es-CO" sz="18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CO" sz="1800" dirty="0" smtClean="0">
                <a:solidFill>
                  <a:srgbClr val="F913FF"/>
                </a:solidFill>
                <a:latin typeface="Arial" pitchFamily="34" charset="0"/>
                <a:cs typeface="Arial" pitchFamily="34" charset="0"/>
              </a:rPr>
              <a:t>TRABAJO DE:</a:t>
            </a:r>
          </a:p>
          <a:p>
            <a:pPr algn="ctr"/>
            <a:r>
              <a:rPr lang="es-CO" sz="18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es-CO" sz="1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CASTELLANO </a:t>
            </a:r>
          </a:p>
          <a:p>
            <a:pPr algn="ctr"/>
            <a:endParaRPr lang="es-CO" sz="18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CO" sz="1800" dirty="0" smtClean="0">
                <a:solidFill>
                  <a:srgbClr val="F913FF"/>
                </a:solidFill>
                <a:latin typeface="Arial" pitchFamily="34" charset="0"/>
                <a:cs typeface="Arial" pitchFamily="34" charset="0"/>
              </a:rPr>
              <a:t>PRESENTADO POR:</a:t>
            </a:r>
          </a:p>
          <a:p>
            <a:pPr algn="ctr"/>
            <a:endParaRPr lang="es-CO" sz="18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CO" sz="1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KATY RODRIGUEZ TUIRAN </a:t>
            </a:r>
          </a:p>
          <a:p>
            <a:pPr algn="ctr"/>
            <a:r>
              <a:rPr lang="es-CO" sz="1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SILVIA RODRIGUEZ TUIRAN </a:t>
            </a:r>
          </a:p>
          <a:p>
            <a:pPr algn="ctr"/>
            <a:r>
              <a:rPr lang="es-CO" sz="1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KAROLL OSORIO DIAZ </a:t>
            </a:r>
          </a:p>
          <a:p>
            <a:pPr algn="ctr"/>
            <a:r>
              <a:rPr lang="es-CO" sz="1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KELLY CAMPO GUERRA </a:t>
            </a:r>
          </a:p>
          <a:p>
            <a:pPr algn="ctr"/>
            <a:r>
              <a:rPr lang="es-CO" sz="1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ANDREA CASTRO GARCIA</a:t>
            </a:r>
          </a:p>
          <a:p>
            <a:pPr algn="ctr"/>
            <a:r>
              <a:rPr lang="es-CO" sz="1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GUATAVO ZAPA FADUL</a:t>
            </a:r>
          </a:p>
          <a:p>
            <a:pPr algn="ctr"/>
            <a:endParaRPr lang="es-CO" sz="18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CO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CO" sz="1800" dirty="0" smtClean="0">
                <a:solidFill>
                  <a:srgbClr val="F913FF"/>
                </a:solidFill>
                <a:latin typeface="Arial" pitchFamily="34" charset="0"/>
                <a:cs typeface="Arial" pitchFamily="34" charset="0"/>
              </a:rPr>
              <a:t>PRESENTADO A;</a:t>
            </a:r>
          </a:p>
          <a:p>
            <a:pPr algn="ctr"/>
            <a:endParaRPr lang="es-CO" sz="18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CO" sz="1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JOSE LUIS CARRAQUILLA GIL</a:t>
            </a:r>
          </a:p>
          <a:p>
            <a:pPr algn="ctr"/>
            <a:endParaRPr lang="es-CO" sz="1800" dirty="0" smtClean="0">
              <a:solidFill>
                <a:srgbClr val="F913FF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CO" sz="1800" dirty="0" smtClean="0">
                <a:solidFill>
                  <a:srgbClr val="F913FF"/>
                </a:solidFill>
                <a:latin typeface="Arial" pitchFamily="34" charset="0"/>
                <a:cs typeface="Arial" pitchFamily="34" charset="0"/>
              </a:rPr>
              <a:t>INSTITUCION EDUCATIVA  MADRE AMALIA </a:t>
            </a:r>
          </a:p>
          <a:p>
            <a:pPr algn="ctr"/>
            <a:endParaRPr lang="es-CO" sz="1800" dirty="0" smtClean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CO" sz="18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SINCELEJO – SUCRE </a:t>
            </a:r>
          </a:p>
          <a:p>
            <a:pPr algn="ctr"/>
            <a:endParaRPr lang="es-CO" sz="1800" dirty="0" smtClean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CO" sz="1800" dirty="0" smtClean="0">
                <a:solidFill>
                  <a:srgbClr val="F913FF"/>
                </a:solidFill>
                <a:latin typeface="Arial" pitchFamily="34" charset="0"/>
                <a:cs typeface="Arial" pitchFamily="34" charset="0"/>
              </a:rPr>
              <a:t>2012</a:t>
            </a:r>
            <a:endParaRPr lang="es-CO" sz="1800" dirty="0">
              <a:solidFill>
                <a:srgbClr val="F913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6" name="5 Marcador de contenido" descr="9 TEXTOS ARGUMENTATIVOS - ´¿Cómo identificar textos argumentativo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Viajes">
      <a:dk1>
        <a:sysClr val="windowText" lastClr="515151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37</TotalTime>
  <Words>42</Words>
  <Application>Microsoft Office PowerPoint</Application>
  <PresentationFormat>Presentación en pantalla (4:3)</PresentationFormat>
  <Paragraphs>23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Viajes</vt:lpstr>
      <vt:lpstr>Diapositiva 1</vt:lpstr>
      <vt:lpstr>Diapositiva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Windows User</dc:creator>
  <cp:lastModifiedBy>Windows User</cp:lastModifiedBy>
  <cp:revision>4</cp:revision>
  <dcterms:created xsi:type="dcterms:W3CDTF">2012-11-20T00:37:19Z</dcterms:created>
  <dcterms:modified xsi:type="dcterms:W3CDTF">2012-11-20T01:14:40Z</dcterms:modified>
</cp:coreProperties>
</file>